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f701f49b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af701f49b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f701f49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f701f49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af701f49b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af701f49b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af701f49b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af701f49b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af701f49b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af701f49b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f701f49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f701f49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f701f49b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f701f49b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af701f49b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af701f49b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86644076c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86644076c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af632404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af63240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f701f49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f701f49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af701f49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af701f49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f701f49b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af701f49b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f701f49b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f701f49b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f701f49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f701f49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f701f49b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af701f49b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>
        <p14:prism dir="l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88825" cy="47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50" y="2860225"/>
            <a:ext cx="2012900" cy="19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6825" y="2860225"/>
            <a:ext cx="1747050" cy="1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7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111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8838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20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4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80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53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141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92"/>
            <a:ext cx="9144003" cy="510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25" y="348275"/>
            <a:ext cx="8728176" cy="43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245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9763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943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725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94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